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A55DAB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60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49A0556-E3D8-4514-88C6-0675CAC946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7916" y="349654"/>
            <a:ext cx="6864578" cy="80693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000" dirty="0"/>
              <a:t>ACCOUDOIRS</a:t>
            </a:r>
            <a:r>
              <a:rPr lang="en-US" sz="2400" dirty="0"/>
              <a:t> </a:t>
            </a:r>
            <a:r>
              <a:rPr lang="en-US" sz="2000" dirty="0"/>
              <a:t>ERGONOMIQUES</a:t>
            </a:r>
            <a:br>
              <a:rPr lang="en-US" sz="2400" dirty="0"/>
            </a:br>
            <a:r>
              <a:rPr lang="en-US" sz="2400" dirty="0"/>
              <a:t>MCCH</a:t>
            </a:r>
          </a:p>
        </p:txBody>
      </p:sp>
      <p:pic>
        <p:nvPicPr>
          <p:cNvPr id="7" name="Espace réservé du contenu 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D08531A6-5634-4F80-94D7-DC08A707BF7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3217" y="1271196"/>
            <a:ext cx="3247198" cy="1826549"/>
          </a:xfrm>
          <a:prstGeom prst="rect">
            <a:avLst/>
          </a:prstGeom>
        </p:spPr>
      </p:pic>
      <p:pic>
        <p:nvPicPr>
          <p:cNvPr id="9" name="Image 8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C42D9FE8-C18C-409E-8D54-49DBA2C7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531" y="3890320"/>
            <a:ext cx="3671455" cy="18265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2C71F6-723B-4220-94CC-2F8E1A2C72FB}"/>
              </a:ext>
            </a:extLst>
          </p:cNvPr>
          <p:cNvSpPr txBox="1"/>
          <p:nvPr/>
        </p:nvSpPr>
        <p:spPr>
          <a:xfrm>
            <a:off x="4600774" y="1526797"/>
            <a:ext cx="427218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Les accoudoirs MCCH sont conçus pour les rouleuses </a:t>
            </a:r>
            <a:r>
              <a:rPr lang="fr-CH" sz="1100" dirty="0" err="1"/>
              <a:t>Strausak</a:t>
            </a:r>
            <a:r>
              <a:rPr lang="fr-CH" sz="1100" dirty="0"/>
              <a:t> ST119.</a:t>
            </a:r>
          </a:p>
          <a:p>
            <a:endParaRPr lang="fr-CH" sz="1100" dirty="0"/>
          </a:p>
          <a:p>
            <a:r>
              <a:rPr lang="fr-CH" sz="1100" dirty="0"/>
              <a:t>Ils sont adaptés tant pour les gauchers que pour les droitiers et leur ergonomie permet d’effectuer tous types de travail minutieux.</a:t>
            </a:r>
          </a:p>
          <a:p>
            <a:endParaRPr lang="fr-CH" sz="1100" dirty="0"/>
          </a:p>
          <a:p>
            <a:r>
              <a:rPr lang="fr-CH" sz="1100" dirty="0"/>
              <a:t>Ils sont réglables en tous sens et sont 100 % compatibles avec les anciens modèles.</a:t>
            </a:r>
          </a:p>
          <a:p>
            <a:endParaRPr lang="fr-CH" sz="1100" dirty="0"/>
          </a:p>
          <a:p>
            <a:r>
              <a:rPr lang="fr-CH" sz="1100" dirty="0"/>
              <a:t>Ils sont réalisés en aluminium, ce qui leur confère une certaine légèreté et robustesse, sont dotés d’un petit bac et d’un tiroir </a:t>
            </a:r>
          </a:p>
          <a:p>
            <a:r>
              <a:rPr lang="fr-CH" sz="1100" dirty="0"/>
              <a:t>de récupération et des boutons sont intégrables.</a:t>
            </a:r>
          </a:p>
          <a:p>
            <a:endParaRPr lang="fr-CH" sz="1100" dirty="0"/>
          </a:p>
          <a:p>
            <a:r>
              <a:rPr lang="fr-CH" sz="1100" dirty="0"/>
              <a:t>Ils peuvent être réalisés dans divers coloris.</a:t>
            </a:r>
          </a:p>
          <a:p>
            <a:endParaRPr lang="fr-CH" sz="1100" dirty="0"/>
          </a:p>
          <a:p>
            <a:endParaRPr lang="fr-CH" sz="1100" dirty="0"/>
          </a:p>
          <a:p>
            <a:endParaRPr lang="fr-CH" sz="1100" dirty="0"/>
          </a:p>
          <a:p>
            <a:endParaRPr lang="fr-CH" sz="1100" dirty="0"/>
          </a:p>
          <a:p>
            <a:endParaRPr lang="fr-CH" sz="1100" dirty="0"/>
          </a:p>
          <a:p>
            <a:endParaRPr lang="fr-CH" sz="1100" dirty="0"/>
          </a:p>
          <a:p>
            <a:r>
              <a:rPr lang="fr-CH" sz="1100" dirty="0"/>
              <a:t> </a:t>
            </a:r>
          </a:p>
          <a:p>
            <a:r>
              <a:rPr lang="fr-CH" sz="1100" dirty="0"/>
              <a:t> 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D9E173-6DB2-4E00-AA24-CFC0045B5431}"/>
              </a:ext>
            </a:extLst>
          </p:cNvPr>
          <p:cNvSpPr/>
          <p:nvPr/>
        </p:nvSpPr>
        <p:spPr>
          <a:xfrm>
            <a:off x="6329709" y="4991990"/>
            <a:ext cx="914400" cy="438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9AC310D-2BB3-4B88-AEBD-8FE4BEBE47D3}"/>
              </a:ext>
            </a:extLst>
          </p:cNvPr>
          <p:cNvSpPr/>
          <p:nvPr/>
        </p:nvSpPr>
        <p:spPr>
          <a:xfrm>
            <a:off x="7006541" y="4970211"/>
            <a:ext cx="914400" cy="438913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AC7AFD58-6EB6-43D0-8C53-64DFDA3642CD}"/>
              </a:ext>
            </a:extLst>
          </p:cNvPr>
          <p:cNvSpPr/>
          <p:nvPr/>
        </p:nvSpPr>
        <p:spPr>
          <a:xfrm>
            <a:off x="6329709" y="5283294"/>
            <a:ext cx="914400" cy="4389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B0C49F24-8D57-4D22-BDFC-C60731866267}"/>
              </a:ext>
            </a:extLst>
          </p:cNvPr>
          <p:cNvSpPr/>
          <p:nvPr/>
        </p:nvSpPr>
        <p:spPr>
          <a:xfrm>
            <a:off x="7624997" y="4958986"/>
            <a:ext cx="914400" cy="4389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E1EAD53F-F7CE-46C7-9DA3-632AE7ED5FAD}"/>
              </a:ext>
            </a:extLst>
          </p:cNvPr>
          <p:cNvSpPr/>
          <p:nvPr/>
        </p:nvSpPr>
        <p:spPr>
          <a:xfrm>
            <a:off x="7005316" y="5293378"/>
            <a:ext cx="914400" cy="438913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B9B5C173-C577-4D30-9EE8-6F3AA1FD84DA}"/>
              </a:ext>
            </a:extLst>
          </p:cNvPr>
          <p:cNvSpPr/>
          <p:nvPr/>
        </p:nvSpPr>
        <p:spPr>
          <a:xfrm>
            <a:off x="8231799" y="4973913"/>
            <a:ext cx="914400" cy="438913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F4CA174E-CD5C-41C7-B0F2-A0E9B0081D5B}"/>
              </a:ext>
            </a:extLst>
          </p:cNvPr>
          <p:cNvSpPr/>
          <p:nvPr/>
        </p:nvSpPr>
        <p:spPr>
          <a:xfrm>
            <a:off x="7655617" y="5302480"/>
            <a:ext cx="914400" cy="438913"/>
          </a:xfrm>
          <a:prstGeom prst="ellipse">
            <a:avLst/>
          </a:prstGeom>
          <a:solidFill>
            <a:srgbClr val="A55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45BE72-71B0-4B6D-AD82-3EAD63DA2BD7}"/>
              </a:ext>
            </a:extLst>
          </p:cNvPr>
          <p:cNvSpPr txBox="1"/>
          <p:nvPr/>
        </p:nvSpPr>
        <p:spPr>
          <a:xfrm>
            <a:off x="2430936" y="6117271"/>
            <a:ext cx="76322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     </a:t>
            </a:r>
            <a:r>
              <a:rPr lang="fr-CH" sz="1100" dirty="0"/>
              <a:t>Laurent PIERREL- Allée des Défricheurs 4b	                                                       Tél. + 41 79 719 27 73</a:t>
            </a:r>
          </a:p>
          <a:p>
            <a:r>
              <a:rPr lang="fr-CH" sz="1100" dirty="0"/>
              <a:t>		             2300 La Chaux-de-Fonds                                                            laurent.mcch@bluewin.ch	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4159CB5-FA60-4EFF-873F-4CE13094E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21" y="5734339"/>
            <a:ext cx="1455238" cy="921541"/>
          </a:xfrm>
          <a:prstGeom prst="rect">
            <a:avLst/>
          </a:prstGeom>
        </p:spPr>
      </p:pic>
      <p:sp>
        <p:nvSpPr>
          <p:cNvPr id="81" name="Ellipse 80">
            <a:extLst>
              <a:ext uri="{FF2B5EF4-FFF2-40B4-BE49-F238E27FC236}">
                <a16:creationId xmlns:a16="http://schemas.microsoft.com/office/drawing/2014/main" id="{6B711DD7-9675-4D0C-9B24-9F7201FF4065}"/>
              </a:ext>
            </a:extLst>
          </p:cNvPr>
          <p:cNvSpPr/>
          <p:nvPr/>
        </p:nvSpPr>
        <p:spPr>
          <a:xfrm>
            <a:off x="8267075" y="5302481"/>
            <a:ext cx="914400" cy="4389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37662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1334</TotalTime>
  <Words>126</Words>
  <Application>Microsoft Office PowerPoint</Application>
  <PresentationFormat>Grand écran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Facette</vt:lpstr>
      <vt:lpstr>ACCOUDOIRS ERGONOMIQUES MCCH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ACCOUDOIRS MCCH</dc:title>
  <dc:creator>laurent pierrel</dc:creator>
  <cp:lastModifiedBy>laurent pierrel</cp:lastModifiedBy>
  <cp:revision>28</cp:revision>
  <dcterms:created xsi:type="dcterms:W3CDTF">2021-02-24T13:31:12Z</dcterms:created>
  <dcterms:modified xsi:type="dcterms:W3CDTF">2021-09-06T10:10:01Z</dcterms:modified>
</cp:coreProperties>
</file>